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gif>
</file>

<file path=ppt/media/image16.gif>
</file>

<file path=ppt/media/image17.png>
</file>

<file path=ppt/media/image18.png>
</file>

<file path=ppt/media/image19.gif>
</file>

<file path=ppt/media/image2.jpg>
</file>

<file path=ppt/media/image20.jpg>
</file>

<file path=ppt/media/image21.png>
</file>

<file path=ppt/media/image22.gif>
</file>

<file path=ppt/media/image23.gif>
</file>

<file path=ppt/media/image24.gif>
</file>

<file path=ppt/media/image3.png>
</file>

<file path=ppt/media/image4.gif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2651e7d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2651e7d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2651e7d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2651e7d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2651e7d6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2651e7d6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2651e7d6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2651e7d6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2651e7d6b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2651e7d6b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2.jpg"/><Relationship Id="rId6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.jpg"/><Relationship Id="rId5" Type="http://schemas.openxmlformats.org/officeDocument/2006/relationships/image" Target="../media/image18.png"/><Relationship Id="rId6" Type="http://schemas.openxmlformats.org/officeDocument/2006/relationships/image" Target="../media/image7.png"/><Relationship Id="rId7" Type="http://schemas.openxmlformats.org/officeDocument/2006/relationships/image" Target="../media/image15.gif"/><Relationship Id="rId8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20.jpg"/><Relationship Id="rId7" Type="http://schemas.openxmlformats.org/officeDocument/2006/relationships/image" Target="../media/image2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3.png"/><Relationship Id="rId5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gif"/><Relationship Id="rId4" Type="http://schemas.openxmlformats.org/officeDocument/2006/relationships/image" Target="../media/image12.png"/><Relationship Id="rId5" Type="http://schemas.openxmlformats.org/officeDocument/2006/relationships/image" Target="../media/image19.gif"/><Relationship Id="rId6" Type="http://schemas.openxmlformats.org/officeDocument/2006/relationships/image" Target="../media/image22.gif"/><Relationship Id="rId7" Type="http://schemas.openxmlformats.org/officeDocument/2006/relationships/image" Target="../media/image21.png"/><Relationship Id="rId8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The Apple Pro 2024 Laptop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BY:Sanav,Janav,Ripley,Aanya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39025"/>
            <a:ext cx="3122100" cy="16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670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4625" y="3543299"/>
            <a:ext cx="26193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8325" y="194400"/>
            <a:ext cx="2135674" cy="168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950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16.2’’ display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open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work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214525" y="134600"/>
            <a:ext cx="85206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Size and Dimensions, Features</a:t>
            </a:r>
            <a:endParaRPr/>
          </a:p>
        </p:txBody>
      </p:sp>
      <p:pic>
        <p:nvPicPr>
          <p:cNvPr id="66" name="Google Shape;66;p14" title="61hw7aZWYSL._AC_SL1500_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3025" y="3846775"/>
            <a:ext cx="2060974" cy="131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6200" y="0"/>
            <a:ext cx="14478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865825"/>
            <a:ext cx="1447800" cy="127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and a cup of coffee (Provided by Tenor)"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7500" y="2096442"/>
            <a:ext cx="1724625" cy="1568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computer . (Provided by Tenor)" id="70" name="Google Shape;7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96550" y="2881650"/>
            <a:ext cx="2396431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1"/>
              <a:t>The price</a:t>
            </a:r>
            <a:endParaRPr sz="2511"/>
          </a:p>
        </p:txBody>
      </p:sp>
      <p:sp>
        <p:nvSpPr>
          <p:cNvPr id="76" name="Google Shape;76;p15"/>
          <p:cNvSpPr txBox="1"/>
          <p:nvPr/>
        </p:nvSpPr>
        <p:spPr>
          <a:xfrm>
            <a:off x="1277325" y="1667150"/>
            <a:ext cx="677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F1111"/>
                </a:solidFill>
                <a:highlight>
                  <a:srgbClr val="FFFFFF"/>
                </a:highlight>
              </a:rPr>
              <a:t>$2,615.00   =)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descr="Modern laptop computer isolated on white background (Provided by Getty Images)"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9856" y="3827726"/>
            <a:ext cx="1974149" cy="1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375" y="-6"/>
            <a:ext cx="3015633" cy="22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75" y="3206650"/>
            <a:ext cx="1574575" cy="181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6975" y="3990975"/>
            <a:ext cx="39624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お金持ち　ピーナッツ (Provided by Tenor)" id="81" name="Google Shape;8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5050" y="63775"/>
            <a:ext cx="1816281" cy="14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good for your audience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Youtubers-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is good for watching youtuber like for on any device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entertains you when you are bored- just like how youtube entertains you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aren’t in a good mood, this Laptop makes you happy again</a:t>
            </a:r>
            <a:endParaRPr/>
          </a:p>
        </p:txBody>
      </p:sp>
      <p:pic>
        <p:nvPicPr>
          <p:cNvPr id="88" name="Google Shape;88;p16" title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3" y="3228963"/>
            <a:ext cx="23907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9075" y="3889375"/>
            <a:ext cx="1804924" cy="125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5950" y="3590913"/>
            <a:ext cx="29527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4C2F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266825" y="105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Thanks for listening to this presentation!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Thank </a:t>
            </a:r>
            <a:r>
              <a:rPr lang="en" sz="6000">
                <a:solidFill>
                  <a:schemeClr val="dk1"/>
                </a:solidFill>
              </a:rPr>
              <a:t>you</a:t>
            </a:r>
            <a:r>
              <a:rPr lang="en" sz="6000">
                <a:solidFill>
                  <a:schemeClr val="dk1"/>
                </a:solidFill>
              </a:rPr>
              <a:t>!</a:t>
            </a:r>
            <a:endParaRPr sz="6000">
              <a:solidFill>
                <a:schemeClr val="dk1"/>
              </a:solidFill>
            </a:endParaRPr>
          </a:p>
        </p:txBody>
      </p:sp>
      <p:pic>
        <p:nvPicPr>
          <p:cNvPr descr="Pom Pom Purin (Provided by Tenor)"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400" y="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733800"/>
            <a:ext cx="216217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penguin is sitting in front of a computer monitor (Provided by Tenor)"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2225" y="3621738"/>
            <a:ext cx="1521775" cy="15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eddy bear is laying down next to a penguin and saying `` can 't wait ! see you soon !! '' . (Provided by Tenor)"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5075" y="-6"/>
            <a:ext cx="2285324" cy="149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4925" y="3048000"/>
            <a:ext cx="12573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cat is sitting on a person 's lap looking at a laptop . (Provided by Tenor)" id="101" name="Google Shape;10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085800" cy="11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